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6600" dirty="0"/>
              <a:t>Az ember tragédiája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Két srác küzdelme az idővel határidőn túl…..</a:t>
            </a:r>
          </a:p>
        </p:txBody>
      </p:sp>
    </p:spTree>
    <p:extLst>
      <p:ext uri="{BB962C8B-B14F-4D97-AF65-F5344CB8AC3E}">
        <p14:creationId xmlns:p14="http://schemas.microsoft.com/office/powerpoint/2010/main" val="258839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Íródott: 1859. febr. 17-e és 1860. márc. 26-a között</a:t>
            </a:r>
          </a:p>
          <a:p>
            <a:r>
              <a:rPr lang="hu-HU" dirty="0"/>
              <a:t>Kiadatott: 1862. jan. 12-én</a:t>
            </a:r>
          </a:p>
          <a:p>
            <a:r>
              <a:rPr lang="hu-HU" dirty="0"/>
              <a:t>Ősbemutató: 1883. szept. 21. </a:t>
            </a:r>
          </a:p>
          <a:p>
            <a:r>
              <a:rPr lang="hu-HU" dirty="0"/>
              <a:t>Rendező: </a:t>
            </a:r>
            <a:r>
              <a:rPr lang="hu-HU" dirty="0" err="1"/>
              <a:t>Paulay</a:t>
            </a:r>
            <a:r>
              <a:rPr lang="hu-HU"/>
              <a:t> Ede (</a:t>
            </a:r>
            <a:r>
              <a:rPr lang="hu-HU" dirty="0" err="1"/>
              <a:t>meiningenista</a:t>
            </a:r>
            <a:r>
              <a:rPr lang="hu-HU" dirty="0"/>
              <a:t> stílus)</a:t>
            </a:r>
          </a:p>
          <a:p>
            <a:r>
              <a:rPr lang="hu-HU" dirty="0"/>
              <a:t>Díszlettervező: Zichy Mihály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17" y="2039354"/>
            <a:ext cx="2698276" cy="4352060"/>
          </a:xfrm>
        </p:spPr>
      </p:pic>
    </p:spTree>
    <p:extLst>
      <p:ext uri="{BB962C8B-B14F-4D97-AF65-F5344CB8AC3E}">
        <p14:creationId xmlns:p14="http://schemas.microsoft.com/office/powerpoint/2010/main" val="177333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/>
              <a:t>A tragédia 1955-ben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Bemutató: 1955. jan. 7-én</a:t>
            </a:r>
          </a:p>
          <a:p>
            <a:r>
              <a:rPr lang="hu-HU" dirty="0"/>
              <a:t>Rendező(k): Major Tamás, Marton Endre, Gellért Endre</a:t>
            </a:r>
          </a:p>
          <a:p>
            <a:r>
              <a:rPr lang="hu-HU" dirty="0"/>
              <a:t>Ádám: Básti Lajos, Bessenyei Ferenc (szerepkettőzés)</a:t>
            </a:r>
          </a:p>
          <a:p>
            <a:r>
              <a:rPr lang="hu-HU" dirty="0"/>
              <a:t>Éva: Lukács Margit, Szörényi Éva (szerepkettőzés) </a:t>
            </a:r>
          </a:p>
          <a:p>
            <a:r>
              <a:rPr lang="hu-HU" dirty="0"/>
              <a:t>Lucifer: Major Tamás, Ungvári László (szerepkettőzés)</a:t>
            </a:r>
          </a:p>
          <a:p>
            <a:r>
              <a:rPr lang="hu-HU" dirty="0"/>
              <a:t>Újabb ideológiai vihar -&gt; következő előadás csak 1960-ban</a:t>
            </a:r>
          </a:p>
          <a:p>
            <a:r>
              <a:rPr lang="hu-HU" dirty="0"/>
              <a:t>A képen Lukács Margit és Básti Lajos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29" y="618186"/>
            <a:ext cx="3951061" cy="5632364"/>
          </a:xfrm>
        </p:spPr>
      </p:pic>
    </p:spTree>
    <p:extLst>
      <p:ext uri="{BB962C8B-B14F-4D97-AF65-F5344CB8AC3E}">
        <p14:creationId xmlns:p14="http://schemas.microsoft.com/office/powerpoint/2010/main" val="66045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/>
              <a:t>A </a:t>
            </a:r>
            <a:r>
              <a:rPr lang="hu-HU"/>
              <a:t>Tragédia jubileuma(1983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Bemutató: 1983. júl. 22. Szegedi Szabadtéri Játékok</a:t>
            </a:r>
          </a:p>
          <a:p>
            <a:r>
              <a:rPr lang="hu-HU" dirty="0"/>
              <a:t>Rendező: Vámos László</a:t>
            </a:r>
          </a:p>
          <a:p>
            <a:r>
              <a:rPr lang="hu-HU" dirty="0"/>
              <a:t>Szereplők: Éva: Tóth Éva, Ádám: Bubik István, Lucifer: </a:t>
            </a:r>
            <a:r>
              <a:rPr lang="hu-HU" dirty="0" err="1"/>
              <a:t>Balkay</a:t>
            </a:r>
            <a:r>
              <a:rPr lang="hu-HU" dirty="0"/>
              <a:t> Géza</a:t>
            </a:r>
          </a:p>
          <a:p>
            <a:r>
              <a:rPr lang="hu-HU" dirty="0"/>
              <a:t>Központi téma: a századvégi ember szorongásai és döntésinek felelőssége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37" y="618187"/>
            <a:ext cx="4226479" cy="5610586"/>
          </a:xfrm>
        </p:spPr>
      </p:pic>
    </p:spTree>
    <p:extLst>
      <p:ext uri="{BB962C8B-B14F-4D97-AF65-F5344CB8AC3E}">
        <p14:creationId xmlns:p14="http://schemas.microsoft.com/office/powerpoint/2010/main" val="30074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CC6992-B5C6-4809-A8EC-ED02F57AC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Bánk Bán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69C8B2F-FF72-4F1E-8479-299F797E3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Avagy, az eldöntendő kérdés..</a:t>
            </a:r>
          </a:p>
        </p:txBody>
      </p:sp>
    </p:spTree>
    <p:extLst>
      <p:ext uri="{BB962C8B-B14F-4D97-AF65-F5344CB8AC3E}">
        <p14:creationId xmlns:p14="http://schemas.microsoft.com/office/powerpoint/2010/main" val="305157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9AA656-2E3C-4388-A4E0-D9F21CFF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Keletkezés és egyéb állatfajták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EDF853-8B0B-4EE2-8172-530C26B62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Katona József 1819-ben írja meg a művet, útra indítva egy kolozsvári pályázatra. A darab az a gyermek, amelyiket a boldog szülő előtt a tanár veszedelmesnek minősít (</a:t>
            </a:r>
            <a:r>
              <a:rPr lang="hu-HU" dirty="0" err="1"/>
              <a:t>éééés</a:t>
            </a:r>
            <a:r>
              <a:rPr lang="hu-HU" dirty="0"/>
              <a:t> tényleg ezt mondta róla Széchenyi István), de talán nem tudja min mehetett keresztül? Megjárta a hadak útját, s mint a legtöbb ilyen nagy formátumú műnek, megvolt a maga kálváriája amíg egyáltalán az ősbemutatóhoz elért. </a:t>
            </a:r>
          </a:p>
          <a:p>
            <a:pPr marL="0" indent="0">
              <a:buNone/>
            </a:pPr>
            <a:r>
              <a:rPr lang="hu-HU" dirty="0"/>
              <a:t>    Miközben bővítettem a tudásomat egyre több eldöntendő kérdésbe botlottam így hát ez lett az alcím, későbbiekben ki is bontom miért!</a:t>
            </a:r>
          </a:p>
        </p:txBody>
      </p:sp>
    </p:spTree>
    <p:extLst>
      <p:ext uri="{BB962C8B-B14F-4D97-AF65-F5344CB8AC3E}">
        <p14:creationId xmlns:p14="http://schemas.microsoft.com/office/powerpoint/2010/main" val="6752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8AD170-6228-44EA-B081-D414DA1F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Az ősbemutató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F3133ED-EF7A-4D0D-8215-7E82E8438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211416" cy="3318936"/>
          </a:xfrm>
        </p:spPr>
        <p:txBody>
          <a:bodyPr>
            <a:normAutofit lnSpcReduction="10000"/>
          </a:bodyPr>
          <a:lstStyle/>
          <a:p>
            <a:pPr algn="l"/>
            <a:r>
              <a:rPr lang="hu-HU" dirty="0"/>
              <a:t>Talán nem várattam nagyon senkit, s nem hűlt belé a kíváncsiság, itt is van az első eldöntendő kérdés. </a:t>
            </a:r>
            <a:r>
              <a:rPr lang="hu-HU" sz="3200" dirty="0"/>
              <a:t>Előadni vagy Sem? </a:t>
            </a:r>
            <a:r>
              <a:rPr lang="hu-HU" sz="2000" dirty="0"/>
              <a:t>Nem a tipikus pro és kontra egy olyan művel kapcsolatban, ami teljesvalójában színpadra készült, legalább is az én </a:t>
            </a:r>
            <a:r>
              <a:rPr lang="hu-HU" sz="2000" dirty="0" err="1"/>
              <a:t>olvasatomban</a:t>
            </a:r>
            <a:r>
              <a:rPr lang="hu-HU" sz="2000" dirty="0"/>
              <a:t> nem az. </a:t>
            </a:r>
          </a:p>
          <a:p>
            <a:pPr algn="l"/>
            <a:r>
              <a:rPr lang="hu-HU" sz="2000" dirty="0"/>
              <a:t>Végül 1833-ban Kassán történt meg az első előadás.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15EA760-F122-4387-A6CA-71FA166DF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17" y="2556932"/>
            <a:ext cx="4492487" cy="33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0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BAC985-CF3B-404E-80D9-499174A0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nagy MIÉRT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E38871-B229-4130-9DDC-6BC0356EC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Katona csaknem három éve már lenti megvilágításból szemléli az eseményeket amikor megtörténik a bemutató, s ennek a legnagyobb és legnyomósabb oka, ,,dobpergés’’ a cenzúra. No igen, csak nyomtatott formában jelenhetett meg, játszani nem lehetett. Egy cenzor szavai,: - ,, </a:t>
            </a:r>
            <a:r>
              <a:rPr lang="hu-HU" b="0" i="0" dirty="0">
                <a:solidFill>
                  <a:srgbClr val="202122"/>
                </a:solidFill>
                <a:effectLst/>
                <a:latin typeface="Bahnschrift Light" panose="020B0502040204020203" pitchFamily="34" charset="0"/>
              </a:rPr>
              <a:t>"Bánk nagysága elhomályosítja a királyi házét’’. </a:t>
            </a:r>
            <a:r>
              <a:rPr lang="hu-HU" dirty="0">
                <a:solidFill>
                  <a:srgbClr val="202122"/>
                </a:solidFill>
                <a:latin typeface="+mj-lt"/>
              </a:rPr>
              <a:t>Ezzel az indoklással került, elsőízben parkolópályára, de végül  a harmincas években elindult, s díszmenetben beintve  sokaknak, indult hódítására. Kassa,  Kolozsvár, Buda, Debrecen, és 1839 március 23.-án először a Nemzetiben. 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367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D34D5A-0F0F-489C-90F8-17CF2E41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581398" cy="1303867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Hevesi Sándor</a:t>
            </a:r>
            <a:br>
              <a:rPr lang="hu-HU" sz="2800" dirty="0"/>
            </a:br>
            <a:r>
              <a:rPr lang="hu-HU" sz="2800" dirty="0"/>
              <a:t>1930.április 24</a:t>
            </a:r>
            <a:br>
              <a:rPr lang="hu-HU" sz="2800" dirty="0"/>
            </a:br>
            <a:r>
              <a:rPr lang="hu-HU" sz="2800" dirty="0"/>
              <a:t>Bánk Bán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DC9F7F-7747-45A0-9BE6-C342B4E26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Mérhetetlenül nagy dolognak találom, ha valaki egy ilyen volumenű anyaghoz, újító kézzel mer hozzányúlni. Szerette volna az akkori társadalomnak jobban fogyaszthatóvá tenni, a színpadra helyezni, újra jelenetezni, ezzel megkönnyíteni a befogadást. Nagyon bátor dolognak tartok egy ekkora vállalkozást úgy, hogy közben meg kell őrizni egy korszak szellemiségét és újköntösben a nagyérdemű elé tárni. A végkifejlett mégis olyan, amire emlékezhetünk.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8CEE0EC-2787-4104-A55B-764032BAF429}"/>
              </a:ext>
            </a:extLst>
          </p:cNvPr>
          <p:cNvSpPr txBox="1"/>
          <p:nvPr/>
        </p:nvSpPr>
        <p:spPr>
          <a:xfrm flipH="1">
            <a:off x="4876800" y="1264733"/>
            <a:ext cx="498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(Avagy, Bánk Bán : Hevesi Sándor Problémák)</a:t>
            </a:r>
          </a:p>
        </p:txBody>
      </p:sp>
    </p:spTree>
    <p:extLst>
      <p:ext uri="{BB962C8B-B14F-4D97-AF65-F5344CB8AC3E}">
        <p14:creationId xmlns:p14="http://schemas.microsoft.com/office/powerpoint/2010/main" val="2511309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3049</TotalTime>
  <Words>521</Words>
  <Application>Microsoft Office PowerPoint</Application>
  <PresentationFormat>Szélesvásznú</PresentationFormat>
  <Paragraphs>33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Bahnschrift Light</vt:lpstr>
      <vt:lpstr>Garamond</vt:lpstr>
      <vt:lpstr>Organikus</vt:lpstr>
      <vt:lpstr>Az ember tragédiája</vt:lpstr>
      <vt:lpstr>PowerPoint-bemutató</vt:lpstr>
      <vt:lpstr>A tragédia 1955-ben</vt:lpstr>
      <vt:lpstr>A Tragédia jubileuma(1983)</vt:lpstr>
      <vt:lpstr>Bánk Bán</vt:lpstr>
      <vt:lpstr>Keletkezés és egyéb állatfajták </vt:lpstr>
      <vt:lpstr>Az ősbemutató</vt:lpstr>
      <vt:lpstr>A nagy MIÉRT</vt:lpstr>
      <vt:lpstr>Hevesi Sándor 1930.április 24 Bánk Bán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</dc:title>
  <dc:creator>user</dc:creator>
  <cp:lastModifiedBy>Bodnar Erik</cp:lastModifiedBy>
  <cp:revision>23</cp:revision>
  <dcterms:created xsi:type="dcterms:W3CDTF">2021-04-03T20:46:23Z</dcterms:created>
  <dcterms:modified xsi:type="dcterms:W3CDTF">2021-04-25T21:59:01Z</dcterms:modified>
</cp:coreProperties>
</file>